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7772400" cy="10058400"/>
  <p:notesSz cx="7772400" cy="10058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2930" y="3118104"/>
            <a:ext cx="6606540" cy="21122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5860" y="5632704"/>
            <a:ext cx="5440680" cy="251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88620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002786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620" y="402336"/>
            <a:ext cx="6995160" cy="16093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620" y="2313432"/>
            <a:ext cx="6995160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642616" y="9354312"/>
            <a:ext cx="2487168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88620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596128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04800" y="156844"/>
            <a:ext cx="7141845" cy="9672320"/>
          </a:xfrm>
          <a:prstGeom prst="rect">
            <a:avLst/>
          </a:prstGeom>
        </p:spPr>
        <p:txBody>
          <a:bodyPr wrap="square" lIns="0" tIns="24765" rIns="0" bIns="0" rtlCol="0" vert="horz">
            <a:spAutoFit/>
          </a:bodyPr>
          <a:lstStyle/>
          <a:p>
            <a:pPr marL="12700" marR="5215255">
              <a:lnSpc>
                <a:spcPts val="1380"/>
              </a:lnSpc>
              <a:spcBef>
                <a:spcPts val="195"/>
              </a:spcBef>
            </a:pPr>
            <a:r>
              <a:rPr dirty="0" sz="1200">
                <a:latin typeface="Arial MT"/>
                <a:cs typeface="Arial MT"/>
              </a:rPr>
              <a:t>How To Use Dry Shampoo </a:t>
            </a:r>
            <a:r>
              <a:rPr dirty="0" sz="1200" spc="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By</a:t>
            </a:r>
            <a:r>
              <a:rPr dirty="0" sz="1200" spc="-2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admin</a:t>
            </a:r>
            <a:r>
              <a:rPr dirty="0" sz="1200" spc="-2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-May</a:t>
            </a:r>
            <a:r>
              <a:rPr dirty="0" sz="1200" spc="-2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27,</a:t>
            </a:r>
            <a:r>
              <a:rPr dirty="0" sz="1200" spc="-2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2023031 </a:t>
            </a:r>
            <a:r>
              <a:rPr dirty="0" sz="1200" spc="-32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How To Use Dry Shampoo </a:t>
            </a:r>
            <a:r>
              <a:rPr dirty="0" sz="1200" spc="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How</a:t>
            </a:r>
            <a:r>
              <a:rPr dirty="0" sz="1200" spc="-2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To</a:t>
            </a:r>
            <a:r>
              <a:rPr dirty="0" sz="1200" spc="-1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Use</a:t>
            </a:r>
            <a:r>
              <a:rPr dirty="0" sz="1200" spc="-1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Dry</a:t>
            </a:r>
            <a:r>
              <a:rPr dirty="0" sz="1200" spc="-1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Shampoo</a:t>
            </a:r>
            <a:endParaRPr sz="1200">
              <a:latin typeface="Arial MT"/>
              <a:cs typeface="Arial MT"/>
            </a:endParaRPr>
          </a:p>
          <a:p>
            <a:pPr algn="just" marL="12700" marR="13970">
              <a:lnSpc>
                <a:spcPts val="1380"/>
              </a:lnSpc>
            </a:pPr>
            <a:r>
              <a:rPr dirty="0" sz="1200">
                <a:latin typeface="Arial MT"/>
                <a:cs typeface="Arial MT"/>
              </a:rPr>
              <a:t>Regular</a:t>
            </a:r>
            <a:r>
              <a:rPr dirty="0" sz="1200" spc="-1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hair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care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is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very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important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to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have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healthy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and</a:t>
            </a:r>
            <a:r>
              <a:rPr dirty="0" sz="1200" spc="-1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shiny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hair.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There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are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different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types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of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products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th </a:t>
            </a:r>
            <a:r>
              <a:rPr dirty="0" sz="1200" spc="-32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at, depending on the type of hair of each person, can help maintain strong hair without split ends, which g </a:t>
            </a:r>
            <a:r>
              <a:rPr dirty="0" sz="1200" spc="-32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rows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quickly.</a:t>
            </a:r>
            <a:endParaRPr sz="1200">
              <a:latin typeface="Arial MT"/>
              <a:cs typeface="Arial MT"/>
            </a:endParaRPr>
          </a:p>
          <a:p>
            <a:pPr>
              <a:lnSpc>
                <a:spcPct val="100000"/>
              </a:lnSpc>
            </a:pPr>
            <a:endParaRPr sz="1200">
              <a:latin typeface="Arial MT"/>
              <a:cs typeface="Arial MT"/>
            </a:endParaRPr>
          </a:p>
          <a:p>
            <a:pPr algn="just" marL="12700" marR="31115">
              <a:lnSpc>
                <a:spcPts val="1380"/>
              </a:lnSpc>
            </a:pPr>
            <a:r>
              <a:rPr dirty="0" sz="1200">
                <a:latin typeface="Arial MT"/>
                <a:cs typeface="Arial MT"/>
              </a:rPr>
              <a:t>In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hair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care,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the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scalp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must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also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be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taken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into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account,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since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it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is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the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area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where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the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hair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absorbs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most of </a:t>
            </a:r>
            <a:r>
              <a:rPr dirty="0" sz="1200" spc="-33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the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nutrients that we provide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with the different hair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products.</a:t>
            </a:r>
            <a:endParaRPr sz="1200">
              <a:latin typeface="Arial MT"/>
              <a:cs typeface="Arial MT"/>
            </a:endParaRPr>
          </a:p>
          <a:p>
            <a:pPr>
              <a:lnSpc>
                <a:spcPct val="100000"/>
              </a:lnSpc>
            </a:pPr>
            <a:endParaRPr sz="1200">
              <a:latin typeface="Arial MT"/>
              <a:cs typeface="Arial MT"/>
            </a:endParaRPr>
          </a:p>
          <a:p>
            <a:pPr marL="12700" marR="13335">
              <a:lnSpc>
                <a:spcPts val="1380"/>
              </a:lnSpc>
            </a:pPr>
            <a:r>
              <a:rPr dirty="0" sz="1200">
                <a:latin typeface="Arial MT"/>
                <a:cs typeface="Arial MT"/>
              </a:rPr>
              <a:t>One of the hair products that has gained the most popularity since its inception is dry shampoo. This cos </a:t>
            </a:r>
            <a:r>
              <a:rPr dirty="0" sz="1200" spc="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metic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has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different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properties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that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serve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to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help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care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for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the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hair,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its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use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is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not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limited to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leaving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the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hair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cl </a:t>
            </a:r>
            <a:r>
              <a:rPr dirty="0" sz="1200" spc="-32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ean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on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those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occasions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when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we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do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not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have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a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classic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shampoo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or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do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not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have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a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shower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or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water to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rins </a:t>
            </a:r>
            <a:r>
              <a:rPr dirty="0" sz="1200" spc="-32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e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our hair.</a:t>
            </a:r>
            <a:endParaRPr sz="1200">
              <a:latin typeface="Arial MT"/>
              <a:cs typeface="Arial MT"/>
            </a:endParaRPr>
          </a:p>
          <a:p>
            <a:pPr>
              <a:lnSpc>
                <a:spcPct val="100000"/>
              </a:lnSpc>
            </a:pPr>
            <a:endParaRPr sz="1200">
              <a:latin typeface="Arial MT"/>
              <a:cs typeface="Arial MT"/>
            </a:endParaRPr>
          </a:p>
          <a:p>
            <a:pPr algn="just" marL="12700" marR="39370">
              <a:lnSpc>
                <a:spcPts val="1380"/>
              </a:lnSpc>
            </a:pPr>
            <a:r>
              <a:rPr dirty="0" sz="1200">
                <a:latin typeface="Arial MT"/>
                <a:cs typeface="Arial MT"/>
              </a:rPr>
              <a:t>Despite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the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fact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that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it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is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a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product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that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is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already used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by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a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large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number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of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people,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some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still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do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not use </a:t>
            </a:r>
            <a:r>
              <a:rPr dirty="0" sz="1200" spc="-33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it because they do not know how to apply it. For this reason, from aHOWTO, we explain how to use dry s </a:t>
            </a:r>
            <a:r>
              <a:rPr dirty="0" sz="1200" spc="-32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hampoo</a:t>
            </a:r>
            <a:endParaRPr sz="1200">
              <a:latin typeface="Arial MT"/>
              <a:cs typeface="Arial MT"/>
            </a:endParaRPr>
          </a:p>
          <a:p>
            <a:pPr>
              <a:lnSpc>
                <a:spcPct val="100000"/>
              </a:lnSpc>
            </a:pPr>
            <a:endParaRPr sz="1200">
              <a:latin typeface="Arial MT"/>
              <a:cs typeface="Arial MT"/>
            </a:endParaRPr>
          </a:p>
          <a:p>
            <a:pPr marL="12700" marR="5689600">
              <a:lnSpc>
                <a:spcPts val="1380"/>
              </a:lnSpc>
            </a:pPr>
            <a:r>
              <a:rPr dirty="0" sz="1200">
                <a:latin typeface="Arial MT"/>
                <a:cs typeface="Arial MT"/>
              </a:rPr>
              <a:t>Table of Contents </a:t>
            </a:r>
            <a:r>
              <a:rPr dirty="0" sz="1200" spc="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What</a:t>
            </a:r>
            <a:r>
              <a:rPr dirty="0" sz="1200" spc="-3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is</a:t>
            </a:r>
            <a:r>
              <a:rPr dirty="0" sz="1200" spc="-3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dry</a:t>
            </a:r>
            <a:r>
              <a:rPr dirty="0" sz="1200" spc="-3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shampoo</a:t>
            </a:r>
            <a:endParaRPr sz="1200">
              <a:latin typeface="Arial MT"/>
              <a:cs typeface="Arial MT"/>
            </a:endParaRPr>
          </a:p>
          <a:p>
            <a:pPr marL="12700">
              <a:lnSpc>
                <a:spcPts val="1315"/>
              </a:lnSpc>
            </a:pPr>
            <a:r>
              <a:rPr dirty="0" sz="1200">
                <a:latin typeface="Arial MT"/>
                <a:cs typeface="Arial MT"/>
              </a:rPr>
              <a:t>What</a:t>
            </a:r>
            <a:r>
              <a:rPr dirty="0" sz="1200" spc="-2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is</a:t>
            </a:r>
            <a:r>
              <a:rPr dirty="0" sz="1200" spc="-1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dry</a:t>
            </a:r>
            <a:r>
              <a:rPr dirty="0" sz="1200" spc="-1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shampoo</a:t>
            </a:r>
            <a:r>
              <a:rPr dirty="0" sz="1200" spc="-1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used</a:t>
            </a:r>
            <a:r>
              <a:rPr dirty="0" sz="1200" spc="-2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for?</a:t>
            </a:r>
            <a:endParaRPr sz="1200">
              <a:latin typeface="Arial MT"/>
              <a:cs typeface="Arial MT"/>
            </a:endParaRPr>
          </a:p>
          <a:p>
            <a:pPr marL="12700" marR="4571365">
              <a:lnSpc>
                <a:spcPts val="1380"/>
              </a:lnSpc>
              <a:spcBef>
                <a:spcPts val="65"/>
              </a:spcBef>
            </a:pPr>
            <a:r>
              <a:rPr dirty="0" sz="1200">
                <a:latin typeface="Arial MT"/>
                <a:cs typeface="Arial MT"/>
              </a:rPr>
              <a:t>How</a:t>
            </a:r>
            <a:r>
              <a:rPr dirty="0" sz="1200" spc="-1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to</a:t>
            </a:r>
            <a:r>
              <a:rPr dirty="0" sz="1200" spc="-1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use</a:t>
            </a:r>
            <a:r>
              <a:rPr dirty="0" sz="1200" spc="-1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dry</a:t>
            </a:r>
            <a:r>
              <a:rPr dirty="0" sz="1200" spc="-1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shampoo</a:t>
            </a:r>
            <a:r>
              <a:rPr dirty="0" sz="1200" spc="-1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step</a:t>
            </a:r>
            <a:r>
              <a:rPr dirty="0" sz="1200" spc="-1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by</a:t>
            </a:r>
            <a:r>
              <a:rPr dirty="0" sz="1200" spc="-1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step </a:t>
            </a:r>
            <a:r>
              <a:rPr dirty="0" sz="1200" spc="-32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When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to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use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dry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shampoo</a:t>
            </a:r>
            <a:endParaRPr sz="1200">
              <a:latin typeface="Arial MT"/>
              <a:cs typeface="Arial MT"/>
            </a:endParaRPr>
          </a:p>
          <a:p>
            <a:pPr marL="12700">
              <a:lnSpc>
                <a:spcPts val="1315"/>
              </a:lnSpc>
            </a:pPr>
            <a:r>
              <a:rPr dirty="0" sz="1200">
                <a:latin typeface="Arial MT"/>
                <a:cs typeface="Arial MT"/>
              </a:rPr>
              <a:t>What</a:t>
            </a:r>
            <a:r>
              <a:rPr dirty="0" sz="1200" spc="-2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is</a:t>
            </a:r>
            <a:r>
              <a:rPr dirty="0" sz="1200" spc="-2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dry</a:t>
            </a:r>
            <a:r>
              <a:rPr dirty="0" sz="1200" spc="-2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shampoo</a:t>
            </a:r>
            <a:endParaRPr sz="1200">
              <a:latin typeface="Arial MT"/>
              <a:cs typeface="Arial MT"/>
            </a:endParaRPr>
          </a:p>
          <a:p>
            <a:pPr marL="54610" marR="5715" indent="-42545">
              <a:lnSpc>
                <a:spcPts val="1380"/>
              </a:lnSpc>
              <a:spcBef>
                <a:spcPts val="65"/>
              </a:spcBef>
            </a:pPr>
            <a:r>
              <a:rPr dirty="0" sz="1200">
                <a:latin typeface="Arial MT"/>
                <a:cs typeface="Arial MT"/>
              </a:rPr>
              <a:t>Dry</a:t>
            </a:r>
            <a:r>
              <a:rPr dirty="0" sz="1200" spc="-1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shampoo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is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a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hair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product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that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was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mainly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created</a:t>
            </a:r>
            <a:r>
              <a:rPr dirty="0" sz="1200" spc="-1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to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be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used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in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those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emergency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moments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when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we </a:t>
            </a:r>
            <a:r>
              <a:rPr dirty="0" sz="1200" spc="-32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need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to wash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our hair but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doesn’t have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normal shampoo or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we can’t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rinse our hair.</a:t>
            </a:r>
            <a:endParaRPr sz="1200">
              <a:latin typeface="Arial MT"/>
              <a:cs typeface="Arial MT"/>
            </a:endParaRPr>
          </a:p>
          <a:p>
            <a:pPr>
              <a:lnSpc>
                <a:spcPct val="100000"/>
              </a:lnSpc>
            </a:pPr>
            <a:endParaRPr sz="1200">
              <a:latin typeface="Arial MT"/>
              <a:cs typeface="Arial MT"/>
            </a:endParaRPr>
          </a:p>
          <a:p>
            <a:pPr marL="12700" marR="47625">
              <a:lnSpc>
                <a:spcPts val="1380"/>
              </a:lnSpc>
            </a:pPr>
            <a:r>
              <a:rPr dirty="0" sz="1200">
                <a:latin typeface="Arial MT"/>
                <a:cs typeface="Arial MT"/>
              </a:rPr>
              <a:t>This</a:t>
            </a:r>
            <a:r>
              <a:rPr dirty="0" sz="1200" spc="-1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cosmetic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does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not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need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to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be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rinsed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with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water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at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any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time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and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is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therefore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very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comfortable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and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ea </a:t>
            </a:r>
            <a:r>
              <a:rPr dirty="0" sz="1200" spc="-32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sy to apply. For this reason, it has become one of the essential hair products for many people, including </a:t>
            </a:r>
            <a:r>
              <a:rPr dirty="0" sz="1200" spc="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many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celebrities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who confess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that they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use it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regularly since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it also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has other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advantages.</a:t>
            </a:r>
            <a:endParaRPr sz="12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100">
              <a:latin typeface="Arial MT"/>
              <a:cs typeface="Arial MT"/>
            </a:endParaRPr>
          </a:p>
          <a:p>
            <a:pPr algn="just" marL="12700">
              <a:lnSpc>
                <a:spcPts val="1410"/>
              </a:lnSpc>
            </a:pPr>
            <a:r>
              <a:rPr dirty="0" sz="1200">
                <a:latin typeface="Arial MT"/>
                <a:cs typeface="Arial MT"/>
              </a:rPr>
              <a:t>What</a:t>
            </a:r>
            <a:r>
              <a:rPr dirty="0" sz="1200" spc="-2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is</a:t>
            </a:r>
            <a:r>
              <a:rPr dirty="0" sz="1200" spc="-1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dry</a:t>
            </a:r>
            <a:r>
              <a:rPr dirty="0" sz="1200" spc="-1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shampoo</a:t>
            </a:r>
            <a:r>
              <a:rPr dirty="0" sz="1200" spc="-1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used</a:t>
            </a:r>
            <a:r>
              <a:rPr dirty="0" sz="1200" spc="-2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for?</a:t>
            </a:r>
            <a:endParaRPr sz="1200">
              <a:latin typeface="Arial MT"/>
              <a:cs typeface="Arial MT"/>
            </a:endParaRPr>
          </a:p>
          <a:p>
            <a:pPr algn="just" marL="12700" marR="13335">
              <a:lnSpc>
                <a:spcPts val="1380"/>
              </a:lnSpc>
              <a:spcBef>
                <a:spcPts val="65"/>
              </a:spcBef>
            </a:pPr>
            <a:r>
              <a:rPr dirty="0" sz="1200">
                <a:latin typeface="Arial MT"/>
                <a:cs typeface="Arial MT"/>
              </a:rPr>
              <a:t>The main use of dry shampoo is, as previously explained, getting hair clean without rinsing. This feature i </a:t>
            </a:r>
            <a:r>
              <a:rPr dirty="0" sz="1200" spc="-32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s essential for those people who have bangs since this area of</a:t>
            </a:r>
            <a:r>
              <a:rPr dirty="0" sz="1200" spc="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the hair gets dirty more easily than the re </a:t>
            </a:r>
            <a:r>
              <a:rPr dirty="0" sz="1200" spc="-32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st.</a:t>
            </a:r>
            <a:r>
              <a:rPr dirty="0" sz="1200" spc="-1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In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this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way,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you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can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alternate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the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use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of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classic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shampoo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with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dry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shampoo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to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avoid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washing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your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hair </a:t>
            </a:r>
            <a:r>
              <a:rPr dirty="0" sz="1200" spc="-32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every day, a habit that usually causes a greater presence of grease and dandruff in the hair, as well as lo </a:t>
            </a:r>
            <a:r>
              <a:rPr dirty="0" sz="1200" spc="-32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ss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of shine.</a:t>
            </a:r>
            <a:endParaRPr sz="1200">
              <a:latin typeface="Arial MT"/>
              <a:cs typeface="Arial MT"/>
            </a:endParaRPr>
          </a:p>
          <a:p>
            <a:pPr>
              <a:lnSpc>
                <a:spcPct val="100000"/>
              </a:lnSpc>
            </a:pPr>
            <a:endParaRPr sz="1200">
              <a:latin typeface="Arial MT"/>
              <a:cs typeface="Arial MT"/>
            </a:endParaRPr>
          </a:p>
          <a:p>
            <a:pPr algn="just" marL="12700" marR="5080">
              <a:lnSpc>
                <a:spcPts val="1380"/>
              </a:lnSpc>
            </a:pPr>
            <a:r>
              <a:rPr dirty="0" sz="1200">
                <a:latin typeface="Arial MT"/>
                <a:cs typeface="Arial MT"/>
              </a:rPr>
              <a:t>But its use on a regular basis also brings other benefits to the hair. One of them is to make oily and fine h </a:t>
            </a:r>
            <a:r>
              <a:rPr dirty="0" sz="1200" spc="-32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air have more body, volume, and texture, avoiding its caking and the continued use of classic shampoo. I </a:t>
            </a:r>
            <a:r>
              <a:rPr dirty="0" sz="1200" spc="-32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n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addition,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the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fact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that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this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product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allows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washing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to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be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spaced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out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also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helps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any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type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of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dye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to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stay on  the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hair for longer.</a:t>
            </a:r>
            <a:endParaRPr sz="12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100">
              <a:latin typeface="Arial MT"/>
              <a:cs typeface="Arial MT"/>
            </a:endParaRPr>
          </a:p>
          <a:p>
            <a:pPr marL="12700">
              <a:lnSpc>
                <a:spcPts val="1410"/>
              </a:lnSpc>
            </a:pPr>
            <a:r>
              <a:rPr dirty="0" sz="1200">
                <a:latin typeface="Arial MT"/>
                <a:cs typeface="Arial MT"/>
              </a:rPr>
              <a:t>How</a:t>
            </a:r>
            <a:r>
              <a:rPr dirty="0" sz="1200" spc="-1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to</a:t>
            </a:r>
            <a:r>
              <a:rPr dirty="0" sz="1200" spc="-1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use</a:t>
            </a:r>
            <a:r>
              <a:rPr dirty="0" sz="1200" spc="-1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dry</a:t>
            </a:r>
            <a:r>
              <a:rPr dirty="0" sz="1200" spc="-1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shampoo</a:t>
            </a:r>
            <a:r>
              <a:rPr dirty="0" sz="1200" spc="-1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step</a:t>
            </a:r>
            <a:r>
              <a:rPr dirty="0" sz="1200" spc="-1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by</a:t>
            </a:r>
            <a:r>
              <a:rPr dirty="0" sz="1200" spc="-1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step</a:t>
            </a:r>
            <a:endParaRPr sz="1200">
              <a:latin typeface="Arial MT"/>
              <a:cs typeface="Arial MT"/>
            </a:endParaRPr>
          </a:p>
          <a:p>
            <a:pPr marL="12700" marR="5080">
              <a:lnSpc>
                <a:spcPts val="1380"/>
              </a:lnSpc>
              <a:spcBef>
                <a:spcPts val="65"/>
              </a:spcBef>
            </a:pPr>
            <a:r>
              <a:rPr dirty="0" sz="1200">
                <a:latin typeface="Arial MT"/>
                <a:cs typeface="Arial MT"/>
              </a:rPr>
              <a:t>There are different types of dry shampoos, so you must choose the one that is most appropriate for your </a:t>
            </a:r>
            <a:r>
              <a:rPr dirty="0" sz="1200" spc="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hair</a:t>
            </a:r>
            <a:r>
              <a:rPr dirty="0" sz="1200" spc="-1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according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to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its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characteristics.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When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you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have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chosen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the</a:t>
            </a:r>
            <a:r>
              <a:rPr dirty="0" sz="1200" spc="-1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most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suitable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one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for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you,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get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a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brush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tha </a:t>
            </a:r>
            <a:r>
              <a:rPr dirty="0" sz="1200" spc="-32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t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will be necessary to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remove residues from the hair.</a:t>
            </a:r>
            <a:endParaRPr sz="1200">
              <a:latin typeface="Arial MT"/>
              <a:cs typeface="Arial MT"/>
            </a:endParaRPr>
          </a:p>
          <a:p>
            <a:pPr>
              <a:lnSpc>
                <a:spcPct val="100000"/>
              </a:lnSpc>
            </a:pPr>
            <a:endParaRPr sz="1200">
              <a:latin typeface="Arial MT"/>
              <a:cs typeface="Arial MT"/>
            </a:endParaRPr>
          </a:p>
          <a:p>
            <a:pPr algn="just" marL="12700" marR="40005">
              <a:lnSpc>
                <a:spcPts val="1380"/>
              </a:lnSpc>
              <a:spcBef>
                <a:spcPts val="5"/>
              </a:spcBef>
            </a:pPr>
            <a:r>
              <a:rPr dirty="0" sz="1200">
                <a:latin typeface="Arial MT"/>
                <a:cs typeface="Arial MT"/>
              </a:rPr>
              <a:t>First,</a:t>
            </a:r>
            <a:r>
              <a:rPr dirty="0" sz="1200" spc="-1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with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completely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dry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hair,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apply</a:t>
            </a:r>
            <a:r>
              <a:rPr dirty="0" sz="1200" spc="-1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the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dry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shampoo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using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the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spray</a:t>
            </a:r>
            <a:r>
              <a:rPr dirty="0" sz="1200" spc="-1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about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20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centimeters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from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the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hair, </a:t>
            </a:r>
            <a:r>
              <a:rPr dirty="0" sz="1200" spc="-33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always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dividing the hair into sections.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you</a:t>
            </a:r>
            <a:endParaRPr sz="1200">
              <a:latin typeface="Arial MT"/>
              <a:cs typeface="Arial MT"/>
            </a:endParaRPr>
          </a:p>
          <a:p>
            <a:pPr algn="just" marL="12700" marR="13970">
              <a:lnSpc>
                <a:spcPts val="1380"/>
              </a:lnSpc>
            </a:pPr>
            <a:r>
              <a:rPr dirty="0" sz="1200">
                <a:latin typeface="Arial MT"/>
                <a:cs typeface="Arial MT"/>
              </a:rPr>
              <a:t>We</a:t>
            </a:r>
            <a:r>
              <a:rPr dirty="0" sz="1200" spc="-1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recommend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that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you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start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on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the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sides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and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apply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it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all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over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your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hair,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although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you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should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focus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more </a:t>
            </a:r>
            <a:r>
              <a:rPr dirty="0" sz="1200" spc="-32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on the roots since this is where the most dirt and grease accumulates. But it is important that you do not l </a:t>
            </a:r>
            <a:r>
              <a:rPr dirty="0" sz="1200" spc="-32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imit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yourself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to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using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it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only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on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the scalp,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since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if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you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apply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it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all over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your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hair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you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will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achieve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that effect</a:t>
            </a:r>
            <a:endParaRPr sz="12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04800" y="170636"/>
            <a:ext cx="7132955" cy="10845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ts val="1410"/>
              </a:lnSpc>
              <a:spcBef>
                <a:spcPts val="100"/>
              </a:spcBef>
            </a:pPr>
            <a:r>
              <a:rPr dirty="0" sz="1200">
                <a:latin typeface="Arial MT"/>
                <a:cs typeface="Arial MT"/>
              </a:rPr>
              <a:t>of</a:t>
            </a:r>
            <a:r>
              <a:rPr dirty="0" sz="1200" spc="-2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greater</a:t>
            </a:r>
            <a:r>
              <a:rPr dirty="0" sz="1200" spc="-2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body</a:t>
            </a:r>
            <a:r>
              <a:rPr dirty="0" sz="1200" spc="-2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and</a:t>
            </a:r>
            <a:r>
              <a:rPr dirty="0" sz="1200" spc="-2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texture.</a:t>
            </a:r>
            <a:endParaRPr sz="1200">
              <a:latin typeface="Arial MT"/>
              <a:cs typeface="Arial MT"/>
            </a:endParaRPr>
          </a:p>
          <a:p>
            <a:pPr marL="12700" marR="97790">
              <a:lnSpc>
                <a:spcPts val="1380"/>
              </a:lnSpc>
              <a:spcBef>
                <a:spcPts val="65"/>
              </a:spcBef>
            </a:pPr>
            <a:r>
              <a:rPr dirty="0" sz="1200">
                <a:latin typeface="Arial MT"/>
                <a:cs typeface="Arial MT"/>
              </a:rPr>
              <a:t>When</a:t>
            </a:r>
            <a:r>
              <a:rPr dirty="0" sz="1200" spc="-1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you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have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finished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applying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the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product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to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all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of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your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hair,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it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is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necessary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to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leave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the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dry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shampoo </a:t>
            </a:r>
            <a:r>
              <a:rPr dirty="0" sz="1200" spc="-32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on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for about 5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minutes to get the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oil and dirt to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absorb properly.</a:t>
            </a:r>
            <a:endParaRPr sz="1200">
              <a:latin typeface="Arial MT"/>
              <a:cs typeface="Arial MT"/>
            </a:endParaRPr>
          </a:p>
          <a:p>
            <a:pPr marL="12700" marR="5080">
              <a:lnSpc>
                <a:spcPts val="1380"/>
              </a:lnSpc>
            </a:pPr>
            <a:r>
              <a:rPr dirty="0" sz="1200">
                <a:latin typeface="Arial MT"/>
                <a:cs typeface="Arial MT"/>
              </a:rPr>
              <a:t>To</a:t>
            </a:r>
            <a:r>
              <a:rPr dirty="0" sz="1200" spc="-1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properly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remove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the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product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from</a:t>
            </a:r>
            <a:r>
              <a:rPr dirty="0" sz="1200" spc="-1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the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hair,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we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recommend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that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you</a:t>
            </a:r>
            <a:r>
              <a:rPr dirty="0" sz="1200" spc="-1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brush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your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hair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repeatedly.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You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ca </a:t>
            </a:r>
            <a:r>
              <a:rPr dirty="0" sz="1200" spc="-32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n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also use a hairdryer, as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long as it is set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to cold.</a:t>
            </a:r>
            <a:endParaRPr sz="1200">
              <a:latin typeface="Arial MT"/>
              <a:cs typeface="Arial MT"/>
            </a:endParaRPr>
          </a:p>
          <a:p>
            <a:pPr marL="12700">
              <a:lnSpc>
                <a:spcPts val="1345"/>
              </a:lnSpc>
            </a:pPr>
            <a:r>
              <a:rPr dirty="0" sz="1200">
                <a:latin typeface="Arial MT"/>
                <a:cs typeface="Arial MT"/>
              </a:rPr>
              <a:t>How</a:t>
            </a:r>
            <a:r>
              <a:rPr dirty="0" sz="1200" spc="-1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to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use</a:t>
            </a:r>
            <a:r>
              <a:rPr dirty="0" sz="1200" spc="-1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dry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shampoo</a:t>
            </a:r>
            <a:r>
              <a:rPr dirty="0" sz="1200" spc="-1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-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How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to</a:t>
            </a:r>
            <a:r>
              <a:rPr dirty="0" sz="1200" spc="-1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use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dry</a:t>
            </a:r>
            <a:r>
              <a:rPr dirty="0" sz="1200" spc="-1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shampoo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step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by</a:t>
            </a:r>
            <a:r>
              <a:rPr dirty="0" sz="1200" spc="-1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step</a:t>
            </a:r>
            <a:endParaRPr sz="1200">
              <a:latin typeface="Arial MT"/>
              <a:cs typeface="Arial M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04800" y="2098496"/>
            <a:ext cx="7039609" cy="10845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>
              <a:lnSpc>
                <a:spcPts val="1410"/>
              </a:lnSpc>
              <a:spcBef>
                <a:spcPts val="100"/>
              </a:spcBef>
            </a:pPr>
            <a:r>
              <a:rPr dirty="0" sz="1200">
                <a:latin typeface="Arial MT"/>
                <a:cs typeface="Arial MT"/>
              </a:rPr>
              <a:t>When</a:t>
            </a:r>
            <a:r>
              <a:rPr dirty="0" sz="1200" spc="-2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to</a:t>
            </a:r>
            <a:r>
              <a:rPr dirty="0" sz="1200" spc="-2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use</a:t>
            </a:r>
            <a:r>
              <a:rPr dirty="0" sz="1200" spc="-2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dry</a:t>
            </a:r>
            <a:r>
              <a:rPr dirty="0" sz="1200" spc="-2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shampoo</a:t>
            </a:r>
            <a:endParaRPr sz="1200">
              <a:latin typeface="Arial MT"/>
              <a:cs typeface="Arial MT"/>
            </a:endParaRPr>
          </a:p>
          <a:p>
            <a:pPr algn="just" marL="12700" marR="5080">
              <a:lnSpc>
                <a:spcPts val="1380"/>
              </a:lnSpc>
              <a:spcBef>
                <a:spcPts val="65"/>
              </a:spcBef>
            </a:pPr>
            <a:r>
              <a:rPr dirty="0" sz="1200">
                <a:latin typeface="Arial MT"/>
                <a:cs typeface="Arial MT"/>
              </a:rPr>
              <a:t>Despite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the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fact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that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many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people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apply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it in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the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morning,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it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is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best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to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use it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at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night,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since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in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this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way the  dry shampoo will be able to act throughout the night, absorbing more fat. In this way, in the morning you </a:t>
            </a:r>
            <a:r>
              <a:rPr dirty="0" sz="1200" spc="-32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will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only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have to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comb it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and fluff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it slightly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to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get a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shiny and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healthy mane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that will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last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all day.</a:t>
            </a:r>
            <a:endParaRPr sz="12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1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</a:pPr>
            <a:r>
              <a:rPr dirty="0" sz="1200">
                <a:latin typeface="Arial MT"/>
                <a:cs typeface="Arial MT"/>
              </a:rPr>
              <a:t>Related</a:t>
            </a:r>
            <a:endParaRPr sz="12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2023-06-26T06:27:01Z</dcterms:created>
  <dcterms:modified xsi:type="dcterms:W3CDTF">2023-06-26T06:27:01Z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2023-06-26T00:00:00Z</vt:filetime>
  </property>
  <property fmtid="{D5CDD505-2E9C-101B-9397-08002B2CF9AE}" pid="3" name="LastSaved">
    <vt:filetime>2023-06-26T00:00:00Z</vt:filetime>
  </property>
</Properties>
</file>